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2" name="Shape 7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1" name="Shape 7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0" name="Shape 7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9" name="Shape 7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8" name="Shape 7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6" name="Shape 7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5" name="Shape 8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6" name="Shape 6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5" name="Shape 7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4" name="Shape 7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3" name="Shape 7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2" name="Shape 7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3" name="Shape 7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ios/start" TargetMode="External"/><Relationship Id="rId5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第5堂_及時資料庫同步顏色資料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46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9" name="在ViewDidLoad()內，建立HRColorPickerView實體，加入預設顏色，設定大小和x,y 座標，並且加入到RGBViewController內的View內，並且加入事件監聽。建立監聽的 method colorChange(_:);"/>
          <p:cNvSpPr txBox="1"/>
          <p:nvPr/>
        </p:nvSpPr>
        <p:spPr>
          <a:xfrm>
            <a:off x="1252858" y="949113"/>
            <a:ext cx="5887002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在ViewDidLoad()內，建立HRColorPickerView實體，加入預設顏色，設定大小和x,y 座標，並且加入到RGBViewController內的View內，並且加入事件監聽。建立監聽的 method colorChange(_:); </a:t>
            </a:r>
          </a:p>
        </p:txBody>
      </p:sp>
      <p:pic>
        <p:nvPicPr>
          <p:cNvPr id="750" name="螢幕快照 2019-03-26 下午12.59.00.png" descr="螢幕快照 2019-03-26 下午12.59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4986" y="1832927"/>
            <a:ext cx="4500461" cy="2476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55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8" name="執⾏模擬器，修正警告提⽰，按Fix"/>
          <p:cNvSpPr txBox="1"/>
          <p:nvPr/>
        </p:nvSpPr>
        <p:spPr>
          <a:xfrm>
            <a:off x="1252858" y="949113"/>
            <a:ext cx="588700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執⾏模擬器，修正警告提⽰，按Fix </a:t>
            </a:r>
          </a:p>
        </p:txBody>
      </p:sp>
      <p:pic>
        <p:nvPicPr>
          <p:cNvPr id="759" name="螢幕快照 2019-03-26 下午12.59.46.png" descr="螢幕快照 2019-03-26 下午12.59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7866" y="1366743"/>
            <a:ext cx="6507608" cy="2610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64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5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66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7" name="在ViewDidLoad()時間點，建立rgb節點的參考，並且設定一次監聽，取得R,G,B節點 的值，並且將值來改變ColorPickerView的顏色。"/>
          <p:cNvSpPr txBox="1"/>
          <p:nvPr/>
        </p:nvSpPr>
        <p:spPr>
          <a:xfrm>
            <a:off x="1252858" y="949113"/>
            <a:ext cx="588700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1200"/>
            </a:pPr>
            <a:r>
              <a:t>在ViewDidLoad()時間點，建立rgb節點的參考，並且設定一次監聽，取得R,G,B節點 的值，並且將值來改變ColorPickerView的顏色。 </a:t>
            </a:r>
          </a:p>
          <a:p>
            <a:pPr>
              <a:defRPr b="0" sz="1200"/>
            </a:pPr>
            <a:r>
              <a:t> </a:t>
            </a:r>
          </a:p>
        </p:txBody>
      </p:sp>
      <p:pic>
        <p:nvPicPr>
          <p:cNvPr id="768" name="螢幕快照 2019-03-26 下午1.00.43.png" descr="螢幕快照 2019-03-26 下午1.00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5008" y="1601837"/>
            <a:ext cx="6124758" cy="2333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7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76" name="使⽤者，選取顏⾊色時，會執⾏行行colorChange(_:)"/>
          <p:cNvSpPr txBox="1"/>
          <p:nvPr/>
        </p:nvSpPr>
        <p:spPr>
          <a:xfrm>
            <a:off x="1252858" y="949113"/>
            <a:ext cx="588700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使⽤者，選取顏⾊色時，會執⾏行行colorChange(_:) </a:t>
            </a:r>
          </a:p>
        </p:txBody>
      </p:sp>
      <p:pic>
        <p:nvPicPr>
          <p:cNvPr id="777" name="螢幕快照 2019-03-26 下午1.02.28.png" descr="螢幕快照 2019-03-26 下午1.02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3749" y="1278397"/>
            <a:ext cx="6080235" cy="338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82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8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85" name="模擬器執行，並且在Firebase console驗証R:G:B值可否改變顏⾊色，打開ArduinoRGB 電源，觀察顏⾊色變化。"/>
          <p:cNvSpPr txBox="1"/>
          <p:nvPr/>
        </p:nvSpPr>
        <p:spPr>
          <a:xfrm>
            <a:off x="1760824" y="912071"/>
            <a:ext cx="588700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模擬器執行，並且在Firebase console驗証R:G:B值可否改變顏⾊色，打開ArduinoRGB 電源，觀察顏⾊色變化。 </a:t>
            </a:r>
          </a:p>
        </p:txBody>
      </p:sp>
      <p:pic>
        <p:nvPicPr>
          <p:cNvPr id="786" name="螢幕快照 2019-03-26 下午1.03.41.png" descr="螢幕快照 2019-03-26 下午1.03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7526" y="1410901"/>
            <a:ext cx="4116878" cy="3205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91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9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94" name="第5堂_及時資料庫同步顏色資料範例說明.pdf"/>
          <p:cNvSpPr txBox="1"/>
          <p:nvPr/>
        </p:nvSpPr>
        <p:spPr>
          <a:xfrm>
            <a:off x="1721741" y="1128354"/>
            <a:ext cx="365033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第5堂_及時資料庫同步顏色資料範例說明.pdf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99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0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02" name="https://firebase.google.com/docs/database/ios/start"/>
          <p:cNvSpPr txBox="1"/>
          <p:nvPr/>
        </p:nvSpPr>
        <p:spPr>
          <a:xfrm>
            <a:off x="1162401" y="921641"/>
            <a:ext cx="414086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900"/>
              </a:lnSpc>
              <a:spcBef>
                <a:spcPts val="0"/>
              </a:spcBef>
              <a:defRPr sz="1300"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latin typeface="Arial"/>
                <a:ea typeface="Arial"/>
                <a:cs typeface="Arial"/>
                <a:sym typeface="Arial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https://firebase.google.com/docs/database/ios/start</a:t>
            </a:r>
          </a:p>
        </p:txBody>
      </p:sp>
      <p:pic>
        <p:nvPicPr>
          <p:cNvPr id="803" name="螢幕快照 2019-03-25 下午3.34.04.png" descr="螢幕快照 2019-03-25 下午3.34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553" y="1140408"/>
            <a:ext cx="6931878" cy="332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6 下午12.40.57.mov" descr="螢幕錄製 2019-03-26 下午12.40.57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005688" y="953400"/>
            <a:ext cx="5318893" cy="3857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3332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3410" y="1186069"/>
            <a:ext cx="663901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連結Firebase資料庫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讀取Firebase資料庫節點資料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加入Color Picker 第3方API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開始準備"/>
          <p:cNvSpPr txBox="1"/>
          <p:nvPr/>
        </p:nvSpPr>
        <p:spPr>
          <a:xfrm>
            <a:off x="1532254" y="1044363"/>
            <a:ext cx="86474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開始準備 </a:t>
            </a:r>
          </a:p>
        </p:txBody>
      </p:sp>
      <p:sp>
        <p:nvSpPr>
          <p:cNvPr id="693" name="解壓縮RGB_start.zip,打開ios1.xcworkspace，解壓縮RGB圖片.zip,將圖片加入至 Assets內。 建立RBGViewController，繼承UIViewConroller，刪除SecondViewController.swift, 在Main.storyboard內，將class SeconViewController更改為RGB ViewController。"/>
          <p:cNvSpPr txBox="1"/>
          <p:nvPr/>
        </p:nvSpPr>
        <p:spPr>
          <a:xfrm>
            <a:off x="1558713" y="1441880"/>
            <a:ext cx="6261090" cy="695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000"/>
            </a:lvl1pPr>
          </a:lstStyle>
          <a:p>
            <a:pPr/>
            <a:r>
              <a:t>解壓縮RGB_start.zip,打開ios1.xcworkspace，解壓縮RGB圖片.zip,將圖片加入至 Assets內。 建立RBGViewController，繼承UIViewConroller，刪除SecondViewController.swift, 在Main.storyboard內，將class SeconViewController更改為RGB ViewController。 </a:t>
            </a:r>
          </a:p>
        </p:txBody>
      </p:sp>
      <p:pic>
        <p:nvPicPr>
          <p:cNvPr id="694" name="螢幕快照 2019-03-26 下午12.49.03.png" descr="螢幕快照 2019-03-26 下午12.49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80275" y="1973928"/>
            <a:ext cx="3774437" cy="2640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69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2" name="將GoogleService-info.plist加入⾄專案內。"/>
          <p:cNvSpPr txBox="1"/>
          <p:nvPr/>
        </p:nvSpPr>
        <p:spPr>
          <a:xfrm>
            <a:off x="1532254" y="1044363"/>
            <a:ext cx="357158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將GoogleService-info.plist加入⾄專案內。</a:t>
            </a:r>
          </a:p>
        </p:txBody>
      </p:sp>
      <p:pic>
        <p:nvPicPr>
          <p:cNvPr id="703" name="螢幕快照 2019-03-26 下午12.50.14.png" descr="螢幕快照 2019-03-26 下午12.50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5700" y="1441880"/>
            <a:ext cx="3044164" cy="3280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0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1" name="Firebase 設定RGB節點資料"/>
          <p:cNvSpPr txBox="1"/>
          <p:nvPr/>
        </p:nvSpPr>
        <p:spPr>
          <a:xfrm>
            <a:off x="1532254" y="1044363"/>
            <a:ext cx="239618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Firebase 設定RGB節點資料 </a:t>
            </a:r>
          </a:p>
        </p:txBody>
      </p:sp>
      <p:pic>
        <p:nvPicPr>
          <p:cNvPr id="712" name="螢幕快照 2019-03-26 下午12.50.58.png" descr="螢幕快照 2019-03-26 下午12.5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9849" y="1579835"/>
            <a:ext cx="2396181" cy="2240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1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0" name="打開終端機軟體，使用cd進入專案資料夾，執⾏pod install"/>
          <p:cNvSpPr txBox="1"/>
          <p:nvPr/>
        </p:nvSpPr>
        <p:spPr>
          <a:xfrm>
            <a:off x="1537546" y="1160779"/>
            <a:ext cx="475663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打開終端機軟體，使用cd進入專案資料夾，執⾏pod install</a:t>
            </a:r>
          </a:p>
        </p:txBody>
      </p:sp>
      <p:pic>
        <p:nvPicPr>
          <p:cNvPr id="721" name="螢幕快照 2019-03-26 下午12.53.09.png" descr="螢幕快照 2019-03-26 下午12.53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9622" y="1570891"/>
            <a:ext cx="6733132" cy="837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26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9" name="重新打開專案，確認Color-Picker-for-iOS Module有被加入"/>
          <p:cNvSpPr txBox="1"/>
          <p:nvPr/>
        </p:nvSpPr>
        <p:spPr>
          <a:xfrm>
            <a:off x="1537546" y="1160779"/>
            <a:ext cx="4855516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重新打開專案，確認Color-Picker-for-iOS Module有被加入</a:t>
            </a:r>
          </a:p>
        </p:txBody>
      </p:sp>
      <p:pic>
        <p:nvPicPr>
          <p:cNvPr id="730" name="螢幕快照 2019-03-26 下午12.55.05.png" descr="螢幕快照 2019-03-26 下午12.55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5834" y="1528237"/>
            <a:ext cx="3961390" cy="2936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3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8" name="打開RGBViewController.swift，並且import Firebase和Color_Picker_for_iOS進入 RGBViewController.swift"/>
          <p:cNvSpPr txBox="1"/>
          <p:nvPr/>
        </p:nvSpPr>
        <p:spPr>
          <a:xfrm>
            <a:off x="1029546" y="1033779"/>
            <a:ext cx="721284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打開RGBViewController.swift，並且import Firebase和Color_Picker_for_iOS進入 RGBViewController.swift</a:t>
            </a:r>
          </a:p>
        </p:txBody>
      </p:sp>
      <p:pic>
        <p:nvPicPr>
          <p:cNvPr id="739" name="螢幕快照 2019-03-26 下午12.57.08.png" descr="螢幕快照 2019-03-26 下午12.57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1842" y="1382613"/>
            <a:ext cx="6015377" cy="1136765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在RGBViewController內，建立屬性rgbRef和colorPickerView"/>
          <p:cNvSpPr txBox="1"/>
          <p:nvPr/>
        </p:nvSpPr>
        <p:spPr>
          <a:xfrm>
            <a:off x="1119504" y="2679488"/>
            <a:ext cx="422303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在RGBViewController內，建立屬性rgbRef和colorPickerView </a:t>
            </a:r>
          </a:p>
        </p:txBody>
      </p:sp>
      <p:pic>
        <p:nvPicPr>
          <p:cNvPr id="741" name="螢幕快照 2019-03-26 下午12.57.42.png" descr="螢幕快照 2019-03-26 下午12.57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5881" y="3104285"/>
            <a:ext cx="6015377" cy="826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